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691538-C8B4-410B-8595-CDC34B300AE5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6C3298-DF42-41DB-AA7C-506CFD21A23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qSID99UFw" TargetMode="External"/><Relationship Id="rId2" Type="http://schemas.openxmlformats.org/officeDocument/2006/relationships/hyperlink" Target="https://www.youtube.com/watch?v=YVgNIMS5S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8kJa6JYK9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Ηλεκτρονικη</a:t>
            </a:r>
            <a:r>
              <a:rPr lang="el-GR" dirty="0" smtClean="0"/>
              <a:t> </a:t>
            </a:r>
            <a:r>
              <a:rPr lang="el-GR" dirty="0" err="1" smtClean="0"/>
              <a:t>μουσικη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113526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Αναστάσης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Παπαϊωάννου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l-G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αρία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Πολυζώη</a:t>
            </a:r>
          </a:p>
          <a:p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Χριστίνα Σουλιώτη</a:t>
            </a:r>
          </a:p>
          <a:p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Σταύρος </a:t>
            </a:r>
            <a:r>
              <a:rPr lang="el-G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Χαραλαμπόπ</a:t>
            </a:r>
            <a:r>
              <a:rPr lang="en-US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el-GR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υλος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l-GR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l-GR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l-G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4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 anchor="t"/>
          <a:lstStyle/>
          <a:p>
            <a:pPr>
              <a:buNone/>
            </a:pPr>
            <a:r>
              <a:rPr lang="el-GR" dirty="0" smtClean="0"/>
              <a:t>    Ένα από τα πιο αναγνωρισμένα μουσικά είδη τον τελευταίο καιρό είναι η ηλεκτρονική μουσική.</a:t>
            </a:r>
            <a:r>
              <a:rPr lang="el-GR" i="1" dirty="0" smtClean="0"/>
              <a:t> Ηλεκτρονική ονομάζεται η μουσική που χρησιμοποιεί ηλεκτρονικά μέσα για την δημιουργία ήχου ,</a:t>
            </a:r>
            <a:r>
              <a:rPr lang="el-GR" dirty="0" smtClean="0"/>
              <a:t> η οποία ξεκίνησε το 1960, μαζί με τη γέννηση του πρώτου ηλεκτρονικού </a:t>
            </a:r>
            <a:r>
              <a:rPr lang="el-GR" dirty="0" err="1" smtClean="0"/>
              <a:t>synthesizer</a:t>
            </a:r>
            <a:r>
              <a:rPr lang="el-GR" dirty="0" smtClean="0"/>
              <a:t>. Ο πρωτοπόρος της ηλεκτρονικής μουσικής, ήταν ο </a:t>
            </a:r>
            <a:r>
              <a:rPr lang="el-GR" dirty="0" err="1" smtClean="0"/>
              <a:t>Jean</a:t>
            </a:r>
            <a:r>
              <a:rPr lang="el-GR" dirty="0" smtClean="0"/>
              <a:t>-</a:t>
            </a:r>
            <a:r>
              <a:rPr lang="el-GR" dirty="0" err="1" smtClean="0"/>
              <a:t>Michael</a:t>
            </a:r>
            <a:r>
              <a:rPr lang="el-GR" dirty="0" smtClean="0"/>
              <a:t> </a:t>
            </a:r>
            <a:r>
              <a:rPr lang="el-GR" dirty="0" err="1" smtClean="0"/>
              <a:t>Jarre</a:t>
            </a:r>
            <a:r>
              <a:rPr lang="el-GR" dirty="0" smtClean="0"/>
              <a:t>, o οποίος ήταν και ο πρώτος που έπαιξε στην Όπερα του Παρισιού με ήχους </a:t>
            </a:r>
            <a:r>
              <a:rPr lang="el-GR" dirty="0" err="1" smtClean="0"/>
              <a:t>Ελέκτρο</a:t>
            </a:r>
            <a:r>
              <a:rPr lang="el-GR" dirty="0" smtClean="0"/>
              <a:t> σε συνδυασμό Κλασσικής</a:t>
            </a:r>
            <a:endParaRPr lang="el-GR" i="1" dirty="0" smtClean="0"/>
          </a:p>
          <a:p>
            <a:pPr algn="ctr"/>
            <a:endParaRPr lang="el-GR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l-GR" dirty="0" smtClean="0"/>
              <a:t>Με την πάροδο του χρόνου, τα είδη της ηλεκτρονικής μουσικής διασπάστηκαν σε διάφορες γκάμες, όπως</a:t>
            </a:r>
            <a:r>
              <a:rPr lang="en-US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techno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house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acid</a:t>
            </a:r>
            <a:r>
              <a:rPr lang="el-GR" dirty="0" smtClean="0"/>
              <a:t> </a:t>
            </a:r>
            <a:r>
              <a:rPr lang="el-GR" dirty="0" err="1" smtClean="0"/>
              <a:t>jazz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trance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drum</a:t>
            </a:r>
            <a:r>
              <a:rPr lang="el-GR" dirty="0" smtClean="0"/>
              <a:t> n </a:t>
            </a:r>
            <a:r>
              <a:rPr lang="el-GR" dirty="0" err="1" smtClean="0"/>
              <a:t>bass</a:t>
            </a:r>
            <a:r>
              <a:rPr lang="en-US" b="1" dirty="0" smtClean="0"/>
              <a:t> 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  </a:t>
            </a:r>
            <a:r>
              <a:rPr lang="el-GR" dirty="0" smtClean="0"/>
              <a:t>Ακολούθησαν πολλές παραγωγές αλλά και </a:t>
            </a:r>
            <a:r>
              <a:rPr lang="el-GR" dirty="0" err="1" smtClean="0"/>
              <a:t>remixes</a:t>
            </a:r>
            <a:r>
              <a:rPr lang="el-GR" dirty="0" smtClean="0"/>
              <a:t> με ύφος ηλεκτρονικό, έγιναν πολλά </a:t>
            </a:r>
            <a:r>
              <a:rPr lang="el-GR" dirty="0" err="1" smtClean="0"/>
              <a:t>hits</a:t>
            </a:r>
            <a:r>
              <a:rPr lang="el-GR" dirty="0" smtClean="0"/>
              <a:t>, και ο κόσμος άρχισε να «ψάχνεται» με την ηλεκτρονική μουσική ακόμα περισσότερο . Τα τελευταία 20 χρόνια, με την τεράστια εξέλιξη στα </a:t>
            </a:r>
            <a:r>
              <a:rPr lang="el-GR" dirty="0" err="1" smtClean="0"/>
              <a:t>computers</a:t>
            </a:r>
            <a:r>
              <a:rPr lang="el-GR" dirty="0" smtClean="0"/>
              <a:t> και τα </a:t>
            </a:r>
            <a:r>
              <a:rPr lang="el-GR" dirty="0" err="1" smtClean="0"/>
              <a:t>synths</a:t>
            </a:r>
            <a:r>
              <a:rPr lang="el-GR" dirty="0" smtClean="0"/>
              <a:t>, πολλοί καλλιτέχνες, στράφηκαν στην ηλεκτρονική μουσική.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l-GR" dirty="0" err="1" smtClean="0"/>
              <a:t>Γνωστοι</a:t>
            </a:r>
            <a:r>
              <a:rPr lang="el-GR" dirty="0" smtClean="0"/>
              <a:t> </a:t>
            </a:r>
            <a:r>
              <a:rPr lang="el-GR" dirty="0" err="1" smtClean="0"/>
              <a:t>καλλιτεχνες</a:t>
            </a:r>
            <a:r>
              <a:rPr lang="el-GR" dirty="0" smtClean="0"/>
              <a:t> είναι ο </a:t>
            </a:r>
            <a:r>
              <a:rPr lang="en-US" dirty="0" err="1" smtClean="0"/>
              <a:t>Aviccii</a:t>
            </a:r>
            <a:r>
              <a:rPr lang="en-US" dirty="0" smtClean="0"/>
              <a:t> , o David </a:t>
            </a:r>
            <a:r>
              <a:rPr lang="en-US" dirty="0" err="1" smtClean="0"/>
              <a:t>Guetta</a:t>
            </a:r>
            <a:r>
              <a:rPr lang="en-US" dirty="0" smtClean="0"/>
              <a:t> , o </a:t>
            </a:r>
            <a:r>
              <a:rPr lang="en-US" dirty="0" err="1" smtClean="0"/>
              <a:t>Skrillex</a:t>
            </a:r>
            <a:r>
              <a:rPr lang="en-US" dirty="0" smtClean="0"/>
              <a:t> , o</a:t>
            </a:r>
            <a:r>
              <a:rPr lang="el-GR" dirty="0" smtClean="0"/>
              <a:t>ι </a:t>
            </a:r>
            <a:r>
              <a:rPr lang="en-US" dirty="0" smtClean="0"/>
              <a:t>Daft punk </a:t>
            </a:r>
            <a:r>
              <a:rPr lang="el-GR" dirty="0" err="1" smtClean="0"/>
              <a:t>κ.α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endParaRPr lang="el-GR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https://www.youtube.com/watch?v=YVgNIMS5Sik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https://www.youtube.com/watch?v=myqSID99UFw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https://www.youtube.com/watch?v=f8kJa6JYK9Q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199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Ηλεκτρονικη μουσικη  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Ηλεκτρονική μουσική</dc:title>
  <dc:creator>user</dc:creator>
  <cp:lastModifiedBy>GRAFEIO SEP</cp:lastModifiedBy>
  <cp:revision>13</cp:revision>
  <dcterms:created xsi:type="dcterms:W3CDTF">2015-11-10T12:38:24Z</dcterms:created>
  <dcterms:modified xsi:type="dcterms:W3CDTF">2015-11-18T11:16:59Z</dcterms:modified>
</cp:coreProperties>
</file>